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87" r:id="rId2"/>
    <p:sldId id="256" r:id="rId3"/>
    <p:sldId id="286" r:id="rId4"/>
    <p:sldId id="257" r:id="rId5"/>
    <p:sldId id="274" r:id="rId6"/>
    <p:sldId id="258" r:id="rId7"/>
    <p:sldId id="282" r:id="rId8"/>
    <p:sldId id="275" r:id="rId9"/>
    <p:sldId id="288" r:id="rId10"/>
    <p:sldId id="289" r:id="rId11"/>
    <p:sldId id="260" r:id="rId12"/>
    <p:sldId id="276" r:id="rId13"/>
    <p:sldId id="261" r:id="rId14"/>
    <p:sldId id="285" r:id="rId15"/>
    <p:sldId id="262" r:id="rId16"/>
    <p:sldId id="277" r:id="rId17"/>
    <p:sldId id="263" r:id="rId18"/>
    <p:sldId id="278" r:id="rId19"/>
    <p:sldId id="264" r:id="rId20"/>
    <p:sldId id="266" r:id="rId21"/>
    <p:sldId id="270" r:id="rId22"/>
    <p:sldId id="284" r:id="rId23"/>
    <p:sldId id="272" r:id="rId24"/>
    <p:sldId id="281" r:id="rId25"/>
    <p:sldId id="290" r:id="rId26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960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4"/>
    <p:restoredTop sz="94625"/>
  </p:normalViewPr>
  <p:slideViewPr>
    <p:cSldViewPr snapToGrid="0" snapToObjects="1" showGuides="1">
      <p:cViewPr>
        <p:scale>
          <a:sx n="100" d="100"/>
          <a:sy n="100" d="100"/>
        </p:scale>
        <p:origin x="800" y="416"/>
      </p:cViewPr>
      <p:guideLst>
        <p:guide orient="horz" pos="296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FA6904EC-231B-A849-BD9D-BB69EFBF213B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5B0EC29-0964-584A-A1FD-E0A98388383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401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>
              <a:latin typeface="Calibri" charset="0"/>
            </a:endParaRPr>
          </a:p>
        </p:txBody>
      </p:sp>
      <p:sp>
        <p:nvSpPr>
          <p:cNvPr id="337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BD75A74-F1D5-3D4E-B85F-9746F7AB4A5E}" type="slidenum">
              <a:rPr lang="it-IT" sz="1200"/>
              <a:pPr eaLnBrk="1" hangingPunct="1"/>
              <a:t>20</a:t>
            </a:fld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AC701-D9CA-E64C-B744-D43B0748F1DC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74821-535C-C14B-9619-767674C35B2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38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E0577-EBA7-A342-8F42-9C201A931E03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BF2A8-08F5-7948-9BF9-8E5FB9E6291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93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14D19-5DDE-2143-906C-BBB8968C388B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6093F-01C8-8742-9B17-7691C5A9E9A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23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441F-5AC1-DD42-93B4-CB11B4CE4150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DDEF3-1FEE-074A-9CEC-1CC914B4F36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83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588A4-46C3-C344-B1DB-D48320E0A86B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1706D-A999-144B-9DE6-28A71BDACC5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1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6D9ED-1A18-9642-9F09-ED1F9DCC5DDF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1B47-35FB-9545-97FE-B67DD6FF032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10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E412C-91AD-944C-9E8D-2D518DE0E362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505FF-C110-CC42-BE0A-176AD654240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6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0950D-8C5C-0849-82E6-CAF023025316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09EB4-F6F1-554A-967C-2FC2C51E0F8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12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12B1-A6AB-2547-AD03-C06B73A2B88E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A47A7-97BB-3D40-9AC5-4EEE876350F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43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EE516-F5A6-2D4C-BBA8-295BC56F0DBD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2B20E-EECF-4142-B040-AA5BBE01247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00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4C42-1537-B14C-8219-77EEEA0EEA83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8A77C-305D-8941-B760-3E81926C305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08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93B65FF-1C76-5149-AB64-960D5D3A8385}" type="datetimeFigureOut">
              <a:rPr lang="it-IT"/>
              <a:pPr>
                <a:defRPr/>
              </a:pPr>
              <a:t>12/09/16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5A4E5C-25FD-924B-BD0C-754E4BFDF91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-1552137" y="65103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" b="1"/>
          <a:stretch/>
        </p:blipFill>
        <p:spPr>
          <a:xfrm>
            <a:off x="0" y="0"/>
            <a:ext cx="91440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7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6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-1552137" y="65103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715972" y="-10884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/>
          <a:stretch/>
        </p:blipFill>
        <p:spPr>
          <a:xfrm>
            <a:off x="0" y="0"/>
            <a:ext cx="9144000" cy="6819900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40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</Words>
  <Application>Microsoft Macintosh PowerPoint</Application>
  <PresentationFormat>Presentazione su schermo (4:3)</PresentationFormat>
  <Paragraphs>1</Paragraphs>
  <Slides>25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Calibri</vt:lpstr>
      <vt:lpstr>ＭＳ Ｐゴシック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ago</dc:creator>
  <cp:lastModifiedBy>Utente di Microsoft Office</cp:lastModifiedBy>
  <cp:revision>82</cp:revision>
  <dcterms:created xsi:type="dcterms:W3CDTF">2015-08-17T08:44:26Z</dcterms:created>
  <dcterms:modified xsi:type="dcterms:W3CDTF">2016-09-12T08:15:03Z</dcterms:modified>
</cp:coreProperties>
</file>